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7559675" cy="53276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871910"/>
            <a:ext cx="6425724" cy="1854811"/>
          </a:xfrm>
        </p:spPr>
        <p:txBody>
          <a:bodyPr anchor="b"/>
          <a:lstStyle>
            <a:lvl1pPr algn="ctr">
              <a:defRPr sz="466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2798250"/>
            <a:ext cx="5669756" cy="1286282"/>
          </a:xfrm>
        </p:spPr>
        <p:txBody>
          <a:bodyPr/>
          <a:lstStyle>
            <a:lvl1pPr marL="0" indent="0" algn="ctr">
              <a:buNone/>
              <a:defRPr sz="1865"/>
            </a:lvl1pPr>
            <a:lvl2pPr marL="355199" indent="0" algn="ctr">
              <a:buNone/>
              <a:defRPr sz="1554"/>
            </a:lvl2pPr>
            <a:lvl3pPr marL="710397" indent="0" algn="ctr">
              <a:buNone/>
              <a:defRPr sz="1398"/>
            </a:lvl3pPr>
            <a:lvl4pPr marL="1065596" indent="0" algn="ctr">
              <a:buNone/>
              <a:defRPr sz="1243"/>
            </a:lvl4pPr>
            <a:lvl5pPr marL="1420795" indent="0" algn="ctr">
              <a:buNone/>
              <a:defRPr sz="1243"/>
            </a:lvl5pPr>
            <a:lvl6pPr marL="1775993" indent="0" algn="ctr">
              <a:buNone/>
              <a:defRPr sz="1243"/>
            </a:lvl6pPr>
            <a:lvl7pPr marL="2131192" indent="0" algn="ctr">
              <a:buNone/>
              <a:defRPr sz="1243"/>
            </a:lvl7pPr>
            <a:lvl8pPr marL="2486391" indent="0" algn="ctr">
              <a:buNone/>
              <a:defRPr sz="1243"/>
            </a:lvl8pPr>
            <a:lvl9pPr marL="2841589" indent="0" algn="ctr">
              <a:buNone/>
              <a:defRPr sz="124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08D2-C18C-4D7B-A21C-A6E9A062EC70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A6F7-F6D4-4675-BF3D-6F9294878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517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08D2-C18C-4D7B-A21C-A6E9A062EC70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A6F7-F6D4-4675-BF3D-6F9294878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43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283648"/>
            <a:ext cx="1630055" cy="45149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3648"/>
            <a:ext cx="4795669" cy="45149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08D2-C18C-4D7B-A21C-A6E9A062EC70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A6F7-F6D4-4675-BF3D-6F9294878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54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08D2-C18C-4D7B-A21C-A6E9A062EC70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A6F7-F6D4-4675-BF3D-6F9294878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6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328214"/>
            <a:ext cx="6520220" cy="2216154"/>
          </a:xfrm>
        </p:spPr>
        <p:txBody>
          <a:bodyPr anchor="b"/>
          <a:lstStyle>
            <a:lvl1pPr>
              <a:defRPr sz="466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3565334"/>
            <a:ext cx="6520220" cy="1165423"/>
          </a:xfrm>
        </p:spPr>
        <p:txBody>
          <a:bodyPr/>
          <a:lstStyle>
            <a:lvl1pPr marL="0" indent="0">
              <a:buNone/>
              <a:defRPr sz="1865">
                <a:solidFill>
                  <a:schemeClr val="tx1"/>
                </a:solidFill>
              </a:defRPr>
            </a:lvl1pPr>
            <a:lvl2pPr marL="355199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2pPr>
            <a:lvl3pPr marL="710397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3pPr>
            <a:lvl4pPr marL="1065596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4pPr>
            <a:lvl5pPr marL="1420795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5pPr>
            <a:lvl6pPr marL="1775993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6pPr>
            <a:lvl7pPr marL="2131192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7pPr>
            <a:lvl8pPr marL="2486391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8pPr>
            <a:lvl9pPr marL="2841589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08D2-C18C-4D7B-A21C-A6E9A062EC70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A6F7-F6D4-4675-BF3D-6F9294878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42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418240"/>
            <a:ext cx="3212862" cy="338034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1418240"/>
            <a:ext cx="3212862" cy="338034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08D2-C18C-4D7B-A21C-A6E9A062EC70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A6F7-F6D4-4675-BF3D-6F9294878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9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83649"/>
            <a:ext cx="6520220" cy="102976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306014"/>
            <a:ext cx="3198096" cy="640058"/>
          </a:xfrm>
        </p:spPr>
        <p:txBody>
          <a:bodyPr anchor="b"/>
          <a:lstStyle>
            <a:lvl1pPr marL="0" indent="0">
              <a:buNone/>
              <a:defRPr sz="1865" b="1"/>
            </a:lvl1pPr>
            <a:lvl2pPr marL="355199" indent="0">
              <a:buNone/>
              <a:defRPr sz="1554" b="1"/>
            </a:lvl2pPr>
            <a:lvl3pPr marL="710397" indent="0">
              <a:buNone/>
              <a:defRPr sz="1398" b="1"/>
            </a:lvl3pPr>
            <a:lvl4pPr marL="1065596" indent="0">
              <a:buNone/>
              <a:defRPr sz="1243" b="1"/>
            </a:lvl4pPr>
            <a:lvl5pPr marL="1420795" indent="0">
              <a:buNone/>
              <a:defRPr sz="1243" b="1"/>
            </a:lvl5pPr>
            <a:lvl6pPr marL="1775993" indent="0">
              <a:buNone/>
              <a:defRPr sz="1243" b="1"/>
            </a:lvl6pPr>
            <a:lvl7pPr marL="2131192" indent="0">
              <a:buNone/>
              <a:defRPr sz="1243" b="1"/>
            </a:lvl7pPr>
            <a:lvl8pPr marL="2486391" indent="0">
              <a:buNone/>
              <a:defRPr sz="1243" b="1"/>
            </a:lvl8pPr>
            <a:lvl9pPr marL="2841589" indent="0">
              <a:buNone/>
              <a:defRPr sz="124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1946072"/>
            <a:ext cx="3198096" cy="2862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306014"/>
            <a:ext cx="3213847" cy="640058"/>
          </a:xfrm>
        </p:spPr>
        <p:txBody>
          <a:bodyPr anchor="b"/>
          <a:lstStyle>
            <a:lvl1pPr marL="0" indent="0">
              <a:buNone/>
              <a:defRPr sz="1865" b="1"/>
            </a:lvl1pPr>
            <a:lvl2pPr marL="355199" indent="0">
              <a:buNone/>
              <a:defRPr sz="1554" b="1"/>
            </a:lvl2pPr>
            <a:lvl3pPr marL="710397" indent="0">
              <a:buNone/>
              <a:defRPr sz="1398" b="1"/>
            </a:lvl3pPr>
            <a:lvl4pPr marL="1065596" indent="0">
              <a:buNone/>
              <a:defRPr sz="1243" b="1"/>
            </a:lvl4pPr>
            <a:lvl5pPr marL="1420795" indent="0">
              <a:buNone/>
              <a:defRPr sz="1243" b="1"/>
            </a:lvl5pPr>
            <a:lvl6pPr marL="1775993" indent="0">
              <a:buNone/>
              <a:defRPr sz="1243" b="1"/>
            </a:lvl6pPr>
            <a:lvl7pPr marL="2131192" indent="0">
              <a:buNone/>
              <a:defRPr sz="1243" b="1"/>
            </a:lvl7pPr>
            <a:lvl8pPr marL="2486391" indent="0">
              <a:buNone/>
              <a:defRPr sz="1243" b="1"/>
            </a:lvl8pPr>
            <a:lvl9pPr marL="2841589" indent="0">
              <a:buNone/>
              <a:defRPr sz="124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1946072"/>
            <a:ext cx="3213847" cy="2862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08D2-C18C-4D7B-A21C-A6E9A062EC70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A6F7-F6D4-4675-BF3D-6F9294878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75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08D2-C18C-4D7B-A21C-A6E9A062EC70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A6F7-F6D4-4675-BF3D-6F9294878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191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08D2-C18C-4D7B-A21C-A6E9A062EC70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A6F7-F6D4-4675-BF3D-6F9294878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47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55177"/>
            <a:ext cx="2438192" cy="1243118"/>
          </a:xfrm>
        </p:spPr>
        <p:txBody>
          <a:bodyPr anchor="b"/>
          <a:lstStyle>
            <a:lvl1pPr>
              <a:defRPr sz="248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767084"/>
            <a:ext cx="3827085" cy="3786085"/>
          </a:xfrm>
        </p:spPr>
        <p:txBody>
          <a:bodyPr/>
          <a:lstStyle>
            <a:lvl1pPr>
              <a:defRPr sz="2486"/>
            </a:lvl1pPr>
            <a:lvl2pPr>
              <a:defRPr sz="2175"/>
            </a:lvl2pPr>
            <a:lvl3pPr>
              <a:defRPr sz="1865"/>
            </a:lvl3pPr>
            <a:lvl4pPr>
              <a:defRPr sz="1554"/>
            </a:lvl4pPr>
            <a:lvl5pPr>
              <a:defRPr sz="1554"/>
            </a:lvl5pPr>
            <a:lvl6pPr>
              <a:defRPr sz="1554"/>
            </a:lvl6pPr>
            <a:lvl7pPr>
              <a:defRPr sz="1554"/>
            </a:lvl7pPr>
            <a:lvl8pPr>
              <a:defRPr sz="1554"/>
            </a:lvl8pPr>
            <a:lvl9pPr>
              <a:defRPr sz="155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598295"/>
            <a:ext cx="2438192" cy="2961039"/>
          </a:xfrm>
        </p:spPr>
        <p:txBody>
          <a:bodyPr/>
          <a:lstStyle>
            <a:lvl1pPr marL="0" indent="0">
              <a:buNone/>
              <a:defRPr sz="1243"/>
            </a:lvl1pPr>
            <a:lvl2pPr marL="355199" indent="0">
              <a:buNone/>
              <a:defRPr sz="1088"/>
            </a:lvl2pPr>
            <a:lvl3pPr marL="710397" indent="0">
              <a:buNone/>
              <a:defRPr sz="932"/>
            </a:lvl3pPr>
            <a:lvl4pPr marL="1065596" indent="0">
              <a:buNone/>
              <a:defRPr sz="777"/>
            </a:lvl4pPr>
            <a:lvl5pPr marL="1420795" indent="0">
              <a:buNone/>
              <a:defRPr sz="777"/>
            </a:lvl5pPr>
            <a:lvl6pPr marL="1775993" indent="0">
              <a:buNone/>
              <a:defRPr sz="777"/>
            </a:lvl6pPr>
            <a:lvl7pPr marL="2131192" indent="0">
              <a:buNone/>
              <a:defRPr sz="777"/>
            </a:lvl7pPr>
            <a:lvl8pPr marL="2486391" indent="0">
              <a:buNone/>
              <a:defRPr sz="777"/>
            </a:lvl8pPr>
            <a:lvl9pPr marL="2841589" indent="0">
              <a:buNone/>
              <a:defRPr sz="77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08D2-C18C-4D7B-A21C-A6E9A062EC70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A6F7-F6D4-4675-BF3D-6F9294878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401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55177"/>
            <a:ext cx="2438192" cy="1243118"/>
          </a:xfrm>
        </p:spPr>
        <p:txBody>
          <a:bodyPr anchor="b"/>
          <a:lstStyle>
            <a:lvl1pPr>
              <a:defRPr sz="248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767084"/>
            <a:ext cx="3827085" cy="3786085"/>
          </a:xfrm>
        </p:spPr>
        <p:txBody>
          <a:bodyPr anchor="t"/>
          <a:lstStyle>
            <a:lvl1pPr marL="0" indent="0">
              <a:buNone/>
              <a:defRPr sz="2486"/>
            </a:lvl1pPr>
            <a:lvl2pPr marL="355199" indent="0">
              <a:buNone/>
              <a:defRPr sz="2175"/>
            </a:lvl2pPr>
            <a:lvl3pPr marL="710397" indent="0">
              <a:buNone/>
              <a:defRPr sz="1865"/>
            </a:lvl3pPr>
            <a:lvl4pPr marL="1065596" indent="0">
              <a:buNone/>
              <a:defRPr sz="1554"/>
            </a:lvl4pPr>
            <a:lvl5pPr marL="1420795" indent="0">
              <a:buNone/>
              <a:defRPr sz="1554"/>
            </a:lvl5pPr>
            <a:lvl6pPr marL="1775993" indent="0">
              <a:buNone/>
              <a:defRPr sz="1554"/>
            </a:lvl6pPr>
            <a:lvl7pPr marL="2131192" indent="0">
              <a:buNone/>
              <a:defRPr sz="1554"/>
            </a:lvl7pPr>
            <a:lvl8pPr marL="2486391" indent="0">
              <a:buNone/>
              <a:defRPr sz="1554"/>
            </a:lvl8pPr>
            <a:lvl9pPr marL="2841589" indent="0">
              <a:buNone/>
              <a:defRPr sz="1554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598295"/>
            <a:ext cx="2438192" cy="2961039"/>
          </a:xfrm>
        </p:spPr>
        <p:txBody>
          <a:bodyPr/>
          <a:lstStyle>
            <a:lvl1pPr marL="0" indent="0">
              <a:buNone/>
              <a:defRPr sz="1243"/>
            </a:lvl1pPr>
            <a:lvl2pPr marL="355199" indent="0">
              <a:buNone/>
              <a:defRPr sz="1088"/>
            </a:lvl2pPr>
            <a:lvl3pPr marL="710397" indent="0">
              <a:buNone/>
              <a:defRPr sz="932"/>
            </a:lvl3pPr>
            <a:lvl4pPr marL="1065596" indent="0">
              <a:buNone/>
              <a:defRPr sz="777"/>
            </a:lvl4pPr>
            <a:lvl5pPr marL="1420795" indent="0">
              <a:buNone/>
              <a:defRPr sz="777"/>
            </a:lvl5pPr>
            <a:lvl6pPr marL="1775993" indent="0">
              <a:buNone/>
              <a:defRPr sz="777"/>
            </a:lvl6pPr>
            <a:lvl7pPr marL="2131192" indent="0">
              <a:buNone/>
              <a:defRPr sz="777"/>
            </a:lvl7pPr>
            <a:lvl8pPr marL="2486391" indent="0">
              <a:buNone/>
              <a:defRPr sz="777"/>
            </a:lvl8pPr>
            <a:lvl9pPr marL="2841589" indent="0">
              <a:buNone/>
              <a:defRPr sz="77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08D2-C18C-4D7B-A21C-A6E9A062EC70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A6F7-F6D4-4675-BF3D-6F9294878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46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283649"/>
            <a:ext cx="6520220" cy="102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1418240"/>
            <a:ext cx="6520220" cy="338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4937943"/>
            <a:ext cx="1700927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908D2-C18C-4D7B-A21C-A6E9A062EC70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4937943"/>
            <a:ext cx="2551390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4937943"/>
            <a:ext cx="1700927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9A6F7-F6D4-4675-BF3D-6F9294878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124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0397" rtl="0" eaLnBrk="1" latinLnBrk="0" hangingPunct="1">
        <a:lnSpc>
          <a:spcPct val="90000"/>
        </a:lnSpc>
        <a:spcBef>
          <a:spcPct val="0"/>
        </a:spcBef>
        <a:buNone/>
        <a:defRPr kumimoji="1" sz="34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599" indent="-177599" algn="l" defTabSz="710397" rtl="0" eaLnBrk="1" latinLnBrk="0" hangingPunct="1">
        <a:lnSpc>
          <a:spcPct val="90000"/>
        </a:lnSpc>
        <a:spcBef>
          <a:spcPts val="777"/>
        </a:spcBef>
        <a:buFont typeface="Arial" panose="020B0604020202020204" pitchFamily="34" charset="0"/>
        <a:buChar char="•"/>
        <a:defRPr kumimoji="1"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32798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887997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554" kern="1200">
          <a:solidFill>
            <a:schemeClr val="tx1"/>
          </a:solidFill>
          <a:latin typeface="+mn-lt"/>
          <a:ea typeface="+mn-ea"/>
          <a:cs typeface="+mn-cs"/>
        </a:defRPr>
      </a:lvl3pPr>
      <a:lvl4pPr marL="1243195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598394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953593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308791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663990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3019189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0397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1pPr>
      <a:lvl2pPr marL="355199" algn="l" defTabSz="710397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710397" algn="l" defTabSz="710397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3pPr>
      <a:lvl4pPr marL="1065596" algn="l" defTabSz="710397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420795" algn="l" defTabSz="710397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775993" algn="l" defTabSz="710397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131192" algn="l" defTabSz="710397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486391" algn="l" defTabSz="710397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2841589" algn="l" defTabSz="710397" rtl="0" eaLnBrk="1" latinLnBrk="0" hangingPunct="1"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6FCAE1B-B633-48CC-8B2F-C12DF5C19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" y="308"/>
            <a:ext cx="7558169" cy="532703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0C3DB49-D731-451D-AC7D-7A3701F03B79}"/>
              </a:ext>
            </a:extLst>
          </p:cNvPr>
          <p:cNvSpPr txBox="1"/>
          <p:nvPr/>
        </p:nvSpPr>
        <p:spPr>
          <a:xfrm>
            <a:off x="515257" y="1994325"/>
            <a:ext cx="3802743" cy="108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YOUR</a:t>
            </a:r>
            <a:r>
              <a:rPr kumimoji="1"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TEXT</a:t>
            </a:r>
            <a:r>
              <a:rPr kumimoji="1"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YOUR</a:t>
            </a:r>
            <a:r>
              <a:rPr kumimoji="1"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TEXT</a:t>
            </a:r>
            <a:r>
              <a:rPr kumimoji="1"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YOUR</a:t>
            </a:r>
            <a:r>
              <a:rPr kumimoji="1"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TEXT</a:t>
            </a:r>
            <a:r>
              <a:rPr kumimoji="1"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YOUR</a:t>
            </a:r>
            <a:r>
              <a:rPr kumimoji="1"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TEXT</a:t>
            </a:r>
            <a:r>
              <a:rPr kumimoji="1"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YOUR</a:t>
            </a:r>
            <a:r>
              <a:rPr kumimoji="1"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TEXT</a:t>
            </a:r>
            <a:r>
              <a:rPr kumimoji="1"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YOUR</a:t>
            </a:r>
            <a:r>
              <a:rPr kumimoji="1"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TEXT</a:t>
            </a:r>
            <a:r>
              <a:rPr kumimoji="1"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YOUR</a:t>
            </a:r>
            <a:r>
              <a:rPr kumimoji="1"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TEXT</a:t>
            </a:r>
            <a:r>
              <a:rPr kumimoji="1"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YOUR</a:t>
            </a:r>
            <a:r>
              <a:rPr kumimoji="1"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TEXT</a:t>
            </a:r>
            <a:r>
              <a:rPr kumimoji="1"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YOUR</a:t>
            </a:r>
            <a:r>
              <a:rPr kumimoji="1"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TEXT</a:t>
            </a:r>
            <a:r>
              <a:rPr kumimoji="1"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YOUR</a:t>
            </a:r>
            <a:r>
              <a:rPr kumimoji="1"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TEXT</a:t>
            </a:r>
            <a:r>
              <a:rPr kumimoji="1"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YOUR</a:t>
            </a:r>
            <a:r>
              <a:rPr kumimoji="1"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TEXT</a:t>
            </a:r>
            <a:r>
              <a:rPr kumimoji="1"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YOUR</a:t>
            </a:r>
            <a:r>
              <a:rPr kumimoji="1"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TEXT</a:t>
            </a:r>
            <a:r>
              <a:rPr kumimoji="1"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YOUR</a:t>
            </a:r>
            <a:r>
              <a:rPr kumimoji="1"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TEXT</a:t>
            </a:r>
            <a:r>
              <a:rPr kumimoji="1"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YOUR</a:t>
            </a:r>
            <a:r>
              <a:rPr kumimoji="1"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TEXT</a:t>
            </a:r>
            <a:r>
              <a:rPr kumimoji="1"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YOUR</a:t>
            </a:r>
            <a:r>
              <a:rPr kumimoji="1"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TEXT</a:t>
            </a:r>
            <a:r>
              <a:rPr kumimoji="1"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YOUR</a:t>
            </a:r>
            <a:r>
              <a:rPr kumimoji="1"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TEXT</a:t>
            </a:r>
            <a:endParaRPr kumimoji="1" lang="ja-JP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2031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32</Words>
  <Application>Microsoft Office PowerPoint</Application>
  <PresentationFormat>ユーザー設定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Nozomi Watanabe</dc:creator>
  <cp:lastModifiedBy>Nozomi Watanabe</cp:lastModifiedBy>
  <cp:revision>3</cp:revision>
  <dcterms:created xsi:type="dcterms:W3CDTF">2020-04-30T06:13:17Z</dcterms:created>
  <dcterms:modified xsi:type="dcterms:W3CDTF">2020-05-01T03:38:45Z</dcterms:modified>
</cp:coreProperties>
</file>