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10015538"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2" d="100"/>
          <a:sy n="82" d="100"/>
        </p:scale>
        <p:origin x="97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51166" y="1122363"/>
            <a:ext cx="8513207"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51942" y="3602038"/>
            <a:ext cx="7511654"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1CD359-D4DF-41D5-A2BB-6D85FB537265}" type="datetimeFigureOut">
              <a:rPr kumimoji="1" lang="ja-JP" altLang="en-US" smtClean="0"/>
              <a:t>2020/4/30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FF824C-8273-44F6-8553-38429BABA46C}" type="slidenum">
              <a:rPr kumimoji="1" lang="ja-JP" altLang="en-US" smtClean="0"/>
              <a:t>‹#›</a:t>
            </a:fld>
            <a:endParaRPr kumimoji="1" lang="ja-JP" altLang="en-US"/>
          </a:p>
        </p:txBody>
      </p:sp>
    </p:spTree>
    <p:extLst>
      <p:ext uri="{BB962C8B-B14F-4D97-AF65-F5344CB8AC3E}">
        <p14:creationId xmlns:p14="http://schemas.microsoft.com/office/powerpoint/2010/main" val="219314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1CD359-D4DF-41D5-A2BB-6D85FB537265}" type="datetimeFigureOut">
              <a:rPr kumimoji="1" lang="ja-JP" altLang="en-US" smtClean="0"/>
              <a:t>2020/4/30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FF824C-8273-44F6-8553-38429BABA46C}" type="slidenum">
              <a:rPr kumimoji="1" lang="ja-JP" altLang="en-US" smtClean="0"/>
              <a:t>‹#›</a:t>
            </a:fld>
            <a:endParaRPr kumimoji="1" lang="ja-JP" altLang="en-US"/>
          </a:p>
        </p:txBody>
      </p:sp>
    </p:spTree>
    <p:extLst>
      <p:ext uri="{BB962C8B-B14F-4D97-AF65-F5344CB8AC3E}">
        <p14:creationId xmlns:p14="http://schemas.microsoft.com/office/powerpoint/2010/main" val="1243799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7370" y="365125"/>
            <a:ext cx="21596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8569" y="365125"/>
            <a:ext cx="6353607"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1CD359-D4DF-41D5-A2BB-6D85FB537265}" type="datetimeFigureOut">
              <a:rPr kumimoji="1" lang="ja-JP" altLang="en-US" smtClean="0"/>
              <a:t>2020/4/30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FF824C-8273-44F6-8553-38429BABA46C}" type="slidenum">
              <a:rPr kumimoji="1" lang="ja-JP" altLang="en-US" smtClean="0"/>
              <a:t>‹#›</a:t>
            </a:fld>
            <a:endParaRPr kumimoji="1" lang="ja-JP" altLang="en-US"/>
          </a:p>
        </p:txBody>
      </p:sp>
    </p:spTree>
    <p:extLst>
      <p:ext uri="{BB962C8B-B14F-4D97-AF65-F5344CB8AC3E}">
        <p14:creationId xmlns:p14="http://schemas.microsoft.com/office/powerpoint/2010/main" val="900754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1CD359-D4DF-41D5-A2BB-6D85FB537265}" type="datetimeFigureOut">
              <a:rPr kumimoji="1" lang="ja-JP" altLang="en-US" smtClean="0"/>
              <a:t>2020/4/30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FF824C-8273-44F6-8553-38429BABA46C}" type="slidenum">
              <a:rPr kumimoji="1" lang="ja-JP" altLang="en-US" smtClean="0"/>
              <a:t>‹#›</a:t>
            </a:fld>
            <a:endParaRPr kumimoji="1" lang="ja-JP" altLang="en-US"/>
          </a:p>
        </p:txBody>
      </p:sp>
    </p:spTree>
    <p:extLst>
      <p:ext uri="{BB962C8B-B14F-4D97-AF65-F5344CB8AC3E}">
        <p14:creationId xmlns:p14="http://schemas.microsoft.com/office/powerpoint/2010/main" val="1719381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83352" y="1709740"/>
            <a:ext cx="8638402"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3352" y="4589465"/>
            <a:ext cx="8638402"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1CD359-D4DF-41D5-A2BB-6D85FB537265}" type="datetimeFigureOut">
              <a:rPr kumimoji="1" lang="ja-JP" altLang="en-US" smtClean="0"/>
              <a:t>2020/4/30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FF824C-8273-44F6-8553-38429BABA46C}" type="slidenum">
              <a:rPr kumimoji="1" lang="ja-JP" altLang="en-US" smtClean="0"/>
              <a:t>‹#›</a:t>
            </a:fld>
            <a:endParaRPr kumimoji="1" lang="ja-JP" altLang="en-US"/>
          </a:p>
        </p:txBody>
      </p:sp>
    </p:spTree>
    <p:extLst>
      <p:ext uri="{BB962C8B-B14F-4D97-AF65-F5344CB8AC3E}">
        <p14:creationId xmlns:p14="http://schemas.microsoft.com/office/powerpoint/2010/main" val="572794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8568" y="1825625"/>
            <a:ext cx="4256604"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70366" y="1825625"/>
            <a:ext cx="4256604"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1CD359-D4DF-41D5-A2BB-6D85FB537265}" type="datetimeFigureOut">
              <a:rPr kumimoji="1" lang="ja-JP" altLang="en-US" smtClean="0"/>
              <a:t>2020/4/30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FF824C-8273-44F6-8553-38429BABA46C}" type="slidenum">
              <a:rPr kumimoji="1" lang="ja-JP" altLang="en-US" smtClean="0"/>
              <a:t>‹#›</a:t>
            </a:fld>
            <a:endParaRPr kumimoji="1" lang="ja-JP" altLang="en-US"/>
          </a:p>
        </p:txBody>
      </p:sp>
    </p:spTree>
    <p:extLst>
      <p:ext uri="{BB962C8B-B14F-4D97-AF65-F5344CB8AC3E}">
        <p14:creationId xmlns:p14="http://schemas.microsoft.com/office/powerpoint/2010/main" val="3599519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9873" y="365127"/>
            <a:ext cx="8638402"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9874" y="1681163"/>
            <a:ext cx="423704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9874" y="2505075"/>
            <a:ext cx="423704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70367" y="1681163"/>
            <a:ext cx="425790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70367" y="2505075"/>
            <a:ext cx="425790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1CD359-D4DF-41D5-A2BB-6D85FB537265}" type="datetimeFigureOut">
              <a:rPr kumimoji="1" lang="ja-JP" altLang="en-US" smtClean="0"/>
              <a:t>2020/4/30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CFF824C-8273-44F6-8553-38429BABA46C}" type="slidenum">
              <a:rPr kumimoji="1" lang="ja-JP" altLang="en-US" smtClean="0"/>
              <a:t>‹#›</a:t>
            </a:fld>
            <a:endParaRPr kumimoji="1" lang="ja-JP" altLang="en-US"/>
          </a:p>
        </p:txBody>
      </p:sp>
    </p:spTree>
    <p:extLst>
      <p:ext uri="{BB962C8B-B14F-4D97-AF65-F5344CB8AC3E}">
        <p14:creationId xmlns:p14="http://schemas.microsoft.com/office/powerpoint/2010/main" val="1581129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1CD359-D4DF-41D5-A2BB-6D85FB537265}" type="datetimeFigureOut">
              <a:rPr kumimoji="1" lang="ja-JP" altLang="en-US" smtClean="0"/>
              <a:t>2020/4/30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CFF824C-8273-44F6-8553-38429BABA46C}" type="slidenum">
              <a:rPr kumimoji="1" lang="ja-JP" altLang="en-US" smtClean="0"/>
              <a:t>‹#›</a:t>
            </a:fld>
            <a:endParaRPr kumimoji="1" lang="ja-JP" altLang="en-US"/>
          </a:p>
        </p:txBody>
      </p:sp>
    </p:spTree>
    <p:extLst>
      <p:ext uri="{BB962C8B-B14F-4D97-AF65-F5344CB8AC3E}">
        <p14:creationId xmlns:p14="http://schemas.microsoft.com/office/powerpoint/2010/main" val="2531170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1CD359-D4DF-41D5-A2BB-6D85FB537265}" type="datetimeFigureOut">
              <a:rPr kumimoji="1" lang="ja-JP" altLang="en-US" smtClean="0"/>
              <a:t>2020/4/30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CFF824C-8273-44F6-8553-38429BABA46C}" type="slidenum">
              <a:rPr kumimoji="1" lang="ja-JP" altLang="en-US" smtClean="0"/>
              <a:t>‹#›</a:t>
            </a:fld>
            <a:endParaRPr kumimoji="1" lang="ja-JP" altLang="en-US"/>
          </a:p>
        </p:txBody>
      </p:sp>
    </p:spTree>
    <p:extLst>
      <p:ext uri="{BB962C8B-B14F-4D97-AF65-F5344CB8AC3E}">
        <p14:creationId xmlns:p14="http://schemas.microsoft.com/office/powerpoint/2010/main" val="4087936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9873" y="457200"/>
            <a:ext cx="3230272"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57908" y="987427"/>
            <a:ext cx="5070366"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9873" y="2057400"/>
            <a:ext cx="3230272"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1CD359-D4DF-41D5-A2BB-6D85FB537265}" type="datetimeFigureOut">
              <a:rPr kumimoji="1" lang="ja-JP" altLang="en-US" smtClean="0"/>
              <a:t>2020/4/30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FF824C-8273-44F6-8553-38429BABA46C}" type="slidenum">
              <a:rPr kumimoji="1" lang="ja-JP" altLang="en-US" smtClean="0"/>
              <a:t>‹#›</a:t>
            </a:fld>
            <a:endParaRPr kumimoji="1" lang="ja-JP" altLang="en-US"/>
          </a:p>
        </p:txBody>
      </p:sp>
    </p:spTree>
    <p:extLst>
      <p:ext uri="{BB962C8B-B14F-4D97-AF65-F5344CB8AC3E}">
        <p14:creationId xmlns:p14="http://schemas.microsoft.com/office/powerpoint/2010/main" val="215905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9873" y="457200"/>
            <a:ext cx="3230272"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57908" y="987427"/>
            <a:ext cx="5070366"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9873" y="2057400"/>
            <a:ext cx="3230272"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1CD359-D4DF-41D5-A2BB-6D85FB537265}" type="datetimeFigureOut">
              <a:rPr kumimoji="1" lang="ja-JP" altLang="en-US" smtClean="0"/>
              <a:t>2020/4/30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FF824C-8273-44F6-8553-38429BABA46C}" type="slidenum">
              <a:rPr kumimoji="1" lang="ja-JP" altLang="en-US" smtClean="0"/>
              <a:t>‹#›</a:t>
            </a:fld>
            <a:endParaRPr kumimoji="1" lang="ja-JP" altLang="en-US"/>
          </a:p>
        </p:txBody>
      </p:sp>
    </p:spTree>
    <p:extLst>
      <p:ext uri="{BB962C8B-B14F-4D97-AF65-F5344CB8AC3E}">
        <p14:creationId xmlns:p14="http://schemas.microsoft.com/office/powerpoint/2010/main" val="2974511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8568" y="365127"/>
            <a:ext cx="8638402"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8568" y="1825625"/>
            <a:ext cx="8638402"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8568" y="6356352"/>
            <a:ext cx="225349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1CD359-D4DF-41D5-A2BB-6D85FB537265}" type="datetimeFigureOut">
              <a:rPr kumimoji="1" lang="ja-JP" altLang="en-US" smtClean="0"/>
              <a:t>2020/4/30</a:t>
            </a:fld>
            <a:endParaRPr kumimoji="1" lang="ja-JP" altLang="en-US"/>
          </a:p>
        </p:txBody>
      </p:sp>
      <p:sp>
        <p:nvSpPr>
          <p:cNvPr id="5" name="Footer Placeholder 4"/>
          <p:cNvSpPr>
            <a:spLocks noGrp="1"/>
          </p:cNvSpPr>
          <p:nvPr>
            <p:ph type="ftr" sz="quarter" idx="3"/>
          </p:nvPr>
        </p:nvSpPr>
        <p:spPr>
          <a:xfrm>
            <a:off x="3317647" y="6356352"/>
            <a:ext cx="338024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073474" y="6356352"/>
            <a:ext cx="225349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FF824C-8273-44F6-8553-38429BABA46C}" type="slidenum">
              <a:rPr kumimoji="1" lang="ja-JP" altLang="en-US" smtClean="0"/>
              <a:t>‹#›</a:t>
            </a:fld>
            <a:endParaRPr kumimoji="1" lang="ja-JP" altLang="en-US"/>
          </a:p>
        </p:txBody>
      </p:sp>
    </p:spTree>
    <p:extLst>
      <p:ext uri="{BB962C8B-B14F-4D97-AF65-F5344CB8AC3E}">
        <p14:creationId xmlns:p14="http://schemas.microsoft.com/office/powerpoint/2010/main" val="9407169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ED7752D8-D9A4-44CE-8F27-AE9CAEC681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4" y="0"/>
            <a:ext cx="10013289" cy="6858000"/>
          </a:xfrm>
          <a:prstGeom prst="rect">
            <a:avLst/>
          </a:prstGeom>
        </p:spPr>
      </p:pic>
      <p:sp>
        <p:nvSpPr>
          <p:cNvPr id="4" name="テキスト ボックス 3">
            <a:extLst>
              <a:ext uri="{FF2B5EF4-FFF2-40B4-BE49-F238E27FC236}">
                <a16:creationId xmlns:a16="http://schemas.microsoft.com/office/drawing/2014/main" id="{2C80DB89-D3E1-4CBF-99DE-1D38DABB89F5}"/>
              </a:ext>
            </a:extLst>
          </p:cNvPr>
          <p:cNvSpPr txBox="1"/>
          <p:nvPr/>
        </p:nvSpPr>
        <p:spPr>
          <a:xfrm>
            <a:off x="367410" y="4264495"/>
            <a:ext cx="9502354" cy="1815882"/>
          </a:xfrm>
          <a:prstGeom prst="rect">
            <a:avLst/>
          </a:prstGeom>
          <a:noFill/>
        </p:spPr>
        <p:txBody>
          <a:bodyPr wrap="square" rtlCol="0">
            <a:spAutoFit/>
          </a:bodyPr>
          <a:lstStyle/>
          <a:p>
            <a:r>
              <a:rPr kumimoji="1" lang="ja-JP" altLang="en-US" sz="1400" b="1" dirty="0">
                <a:solidFill>
                  <a:schemeClr val="bg1"/>
                </a:solidFill>
                <a:latin typeface="+mn-ea"/>
              </a:rPr>
              <a:t>●●様</a:t>
            </a:r>
            <a:endParaRPr kumimoji="1" lang="en-US" altLang="ja-JP" sz="1400" b="1" dirty="0">
              <a:solidFill>
                <a:schemeClr val="bg1"/>
              </a:solidFill>
              <a:latin typeface="+mn-ea"/>
            </a:endParaRPr>
          </a:p>
          <a:p>
            <a:r>
              <a:rPr kumimoji="1" lang="en-US" altLang="ja-JP" sz="1400" b="1" dirty="0">
                <a:solidFill>
                  <a:schemeClr val="bg1"/>
                </a:solidFill>
                <a:latin typeface="+mn-ea"/>
              </a:rPr>
              <a:t>COVID-19</a:t>
            </a:r>
            <a:r>
              <a:rPr kumimoji="1" lang="ja-JP" altLang="en-US" sz="1400" b="1" dirty="0">
                <a:solidFill>
                  <a:schemeClr val="bg1"/>
                </a:solidFill>
                <a:latin typeface="+mn-ea"/>
              </a:rPr>
              <a:t>が猛威を振るう最中、お元気でしょうか。</a:t>
            </a:r>
            <a:endParaRPr kumimoji="1" lang="en-US" altLang="ja-JP" sz="1400" b="1" dirty="0">
              <a:solidFill>
                <a:schemeClr val="bg1"/>
              </a:solidFill>
              <a:latin typeface="+mn-ea"/>
            </a:endParaRPr>
          </a:p>
          <a:p>
            <a:r>
              <a:rPr kumimoji="1" lang="ja-JP" altLang="en-US" sz="1400" b="1" dirty="0">
                <a:solidFill>
                  <a:schemeClr val="bg1"/>
                </a:solidFill>
                <a:latin typeface="+mn-ea"/>
              </a:rPr>
              <a:t>今、世界が一つになりこの難局を乗り越えようとしています。</a:t>
            </a:r>
            <a:endParaRPr kumimoji="1" lang="en-US" altLang="ja-JP" sz="1400" b="1" dirty="0">
              <a:solidFill>
                <a:schemeClr val="bg1"/>
              </a:solidFill>
              <a:latin typeface="+mn-ea"/>
            </a:endParaRPr>
          </a:p>
          <a:p>
            <a:r>
              <a:rPr kumimoji="1" lang="ja-JP" altLang="en-US" sz="1400" b="1" dirty="0">
                <a:solidFill>
                  <a:schemeClr val="bg1"/>
                </a:solidFill>
                <a:latin typeface="+mn-ea"/>
              </a:rPr>
              <a:t>今までの当たり前が全て止まってしまった日常で笑顔で再び皆様にお会いできる日を願い、</a:t>
            </a:r>
            <a:endParaRPr kumimoji="1" lang="en-US" altLang="ja-JP" sz="1400" b="1" dirty="0">
              <a:solidFill>
                <a:schemeClr val="bg1"/>
              </a:solidFill>
              <a:latin typeface="+mn-ea"/>
            </a:endParaRPr>
          </a:p>
          <a:p>
            <a:r>
              <a:rPr kumimoji="1" lang="ja-JP" altLang="en-US" sz="1400" b="1" dirty="0">
                <a:solidFill>
                  <a:schemeClr val="bg1"/>
                </a:solidFill>
                <a:latin typeface="+mn-ea"/>
              </a:rPr>
              <a:t>私たちが今出来る事を日々積み重ねております。</a:t>
            </a:r>
            <a:endParaRPr kumimoji="1" lang="en-US" altLang="ja-JP" sz="1400" b="1" dirty="0">
              <a:solidFill>
                <a:schemeClr val="bg1"/>
              </a:solidFill>
              <a:latin typeface="+mn-ea"/>
            </a:endParaRPr>
          </a:p>
          <a:p>
            <a:r>
              <a:rPr kumimoji="1" lang="ja-JP" altLang="en-US" sz="1400" b="1" dirty="0">
                <a:solidFill>
                  <a:schemeClr val="bg1"/>
                </a:solidFill>
                <a:latin typeface="+mn-ea"/>
              </a:rPr>
              <a:t>お互いを信じ、再びお会いできる日を。</a:t>
            </a:r>
            <a:endParaRPr kumimoji="1" lang="en-US" altLang="ja-JP" sz="1400" b="1" dirty="0">
              <a:solidFill>
                <a:schemeClr val="bg1"/>
              </a:solidFill>
              <a:latin typeface="+mn-ea"/>
            </a:endParaRPr>
          </a:p>
          <a:p>
            <a:r>
              <a:rPr kumimoji="1" lang="ja-JP" altLang="en-US" sz="1400" b="1" dirty="0">
                <a:solidFill>
                  <a:schemeClr val="bg1"/>
                </a:solidFill>
                <a:latin typeface="+mn-ea"/>
              </a:rPr>
              <a:t>よろしければ弊社デザイナー作成の無償メッセージカードフォームをご利用ください。</a:t>
            </a:r>
            <a:endParaRPr kumimoji="1" lang="en-US" altLang="ja-JP" sz="1400" b="1" dirty="0">
              <a:solidFill>
                <a:schemeClr val="bg1"/>
              </a:solidFill>
              <a:latin typeface="+mn-ea"/>
            </a:endParaRPr>
          </a:p>
          <a:p>
            <a:r>
              <a:rPr kumimoji="1" lang="en-US" altLang="ja-JP" sz="1400" b="1" dirty="0">
                <a:solidFill>
                  <a:schemeClr val="bg1"/>
                </a:solidFill>
                <a:latin typeface="+mn-ea"/>
              </a:rPr>
              <a:t>www.ibma.jp</a:t>
            </a:r>
            <a:endParaRPr kumimoji="1" lang="ja-JP" altLang="en-US" sz="1400" b="1" dirty="0">
              <a:solidFill>
                <a:schemeClr val="bg1"/>
              </a:solidFill>
              <a:latin typeface="+mn-ea"/>
            </a:endParaRPr>
          </a:p>
        </p:txBody>
      </p:sp>
    </p:spTree>
    <p:extLst>
      <p:ext uri="{BB962C8B-B14F-4D97-AF65-F5344CB8AC3E}">
        <p14:creationId xmlns:p14="http://schemas.microsoft.com/office/powerpoint/2010/main" val="302182558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TotalTime>
  <Words>86</Words>
  <Application>Microsoft Office PowerPoint</Application>
  <PresentationFormat>ユーザー設定</PresentationFormat>
  <Paragraphs>8</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游ゴシック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Nozomi Watanabe</dc:creator>
  <cp:lastModifiedBy>Nozomi Watanabe</cp:lastModifiedBy>
  <cp:revision>2</cp:revision>
  <dcterms:created xsi:type="dcterms:W3CDTF">2020-04-30T08:09:10Z</dcterms:created>
  <dcterms:modified xsi:type="dcterms:W3CDTF">2020-04-30T08:18:53Z</dcterms:modified>
</cp:coreProperties>
</file>