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307263" cy="4895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4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045" y="801243"/>
            <a:ext cx="6211174" cy="1704481"/>
          </a:xfrm>
        </p:spPr>
        <p:txBody>
          <a:bodyPr anchor="b"/>
          <a:lstStyle>
            <a:lvl1pPr algn="ctr">
              <a:defRPr sz="42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08" y="2571455"/>
            <a:ext cx="5480447" cy="1182030"/>
          </a:xfrm>
        </p:spPr>
        <p:txBody>
          <a:bodyPr/>
          <a:lstStyle>
            <a:lvl1pPr marL="0" indent="0" algn="ctr">
              <a:buNone/>
              <a:defRPr sz="1713"/>
            </a:lvl1pPr>
            <a:lvl2pPr marL="326395" indent="0" algn="ctr">
              <a:buNone/>
              <a:defRPr sz="1428"/>
            </a:lvl2pPr>
            <a:lvl3pPr marL="652790" indent="0" algn="ctr">
              <a:buNone/>
              <a:defRPr sz="1285"/>
            </a:lvl3pPr>
            <a:lvl4pPr marL="979185" indent="0" algn="ctr">
              <a:buNone/>
              <a:defRPr sz="1142"/>
            </a:lvl4pPr>
            <a:lvl5pPr marL="1305580" indent="0" algn="ctr">
              <a:buNone/>
              <a:defRPr sz="1142"/>
            </a:lvl5pPr>
            <a:lvl6pPr marL="1631975" indent="0" algn="ctr">
              <a:buNone/>
              <a:defRPr sz="1142"/>
            </a:lvl6pPr>
            <a:lvl7pPr marL="1958370" indent="0" algn="ctr">
              <a:buNone/>
              <a:defRPr sz="1142"/>
            </a:lvl7pPr>
            <a:lvl8pPr marL="2284766" indent="0" algn="ctr">
              <a:buNone/>
              <a:defRPr sz="1142"/>
            </a:lvl8pPr>
            <a:lvl9pPr marL="2611161" indent="0" algn="ctr">
              <a:buNone/>
              <a:defRPr sz="114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FC93-B599-41F8-9D0E-EEAFD22F6082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0F22-C659-4C27-AB36-7A0FFE6B8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15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FC93-B599-41F8-9D0E-EEAFD22F6082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0F22-C659-4C27-AB36-7A0FFE6B8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44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29260" y="260658"/>
            <a:ext cx="1575629" cy="414900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375" y="260658"/>
            <a:ext cx="4635545" cy="41490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FC93-B599-41F8-9D0E-EEAFD22F6082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0F22-C659-4C27-AB36-7A0FFE6B8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16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FC93-B599-41F8-9D0E-EEAFD22F6082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0F22-C659-4C27-AB36-7A0FFE6B8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83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69" y="1220564"/>
            <a:ext cx="6302514" cy="2036537"/>
          </a:xfrm>
        </p:spPr>
        <p:txBody>
          <a:bodyPr anchor="b"/>
          <a:lstStyle>
            <a:lvl1pPr>
              <a:defRPr sz="42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569" y="3276368"/>
            <a:ext cx="6302514" cy="1070967"/>
          </a:xfrm>
        </p:spPr>
        <p:txBody>
          <a:bodyPr/>
          <a:lstStyle>
            <a:lvl1pPr marL="0" indent="0">
              <a:buNone/>
              <a:defRPr sz="1713">
                <a:solidFill>
                  <a:schemeClr val="tx1"/>
                </a:solidFill>
              </a:defRPr>
            </a:lvl1pPr>
            <a:lvl2pPr marL="326395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2pPr>
            <a:lvl3pPr marL="652790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3pPr>
            <a:lvl4pPr marL="979185" indent="0">
              <a:buNone/>
              <a:defRPr sz="1142">
                <a:solidFill>
                  <a:schemeClr val="tx1">
                    <a:tint val="75000"/>
                  </a:schemeClr>
                </a:solidFill>
              </a:defRPr>
            </a:lvl4pPr>
            <a:lvl5pPr marL="1305580" indent="0">
              <a:buNone/>
              <a:defRPr sz="1142">
                <a:solidFill>
                  <a:schemeClr val="tx1">
                    <a:tint val="75000"/>
                  </a:schemeClr>
                </a:solidFill>
              </a:defRPr>
            </a:lvl5pPr>
            <a:lvl6pPr marL="1631975" indent="0">
              <a:buNone/>
              <a:defRPr sz="1142">
                <a:solidFill>
                  <a:schemeClr val="tx1">
                    <a:tint val="75000"/>
                  </a:schemeClr>
                </a:solidFill>
              </a:defRPr>
            </a:lvl6pPr>
            <a:lvl7pPr marL="1958370" indent="0">
              <a:buNone/>
              <a:defRPr sz="1142">
                <a:solidFill>
                  <a:schemeClr val="tx1">
                    <a:tint val="75000"/>
                  </a:schemeClr>
                </a:solidFill>
              </a:defRPr>
            </a:lvl7pPr>
            <a:lvl8pPr marL="2284766" indent="0">
              <a:buNone/>
              <a:defRPr sz="1142">
                <a:solidFill>
                  <a:schemeClr val="tx1">
                    <a:tint val="75000"/>
                  </a:schemeClr>
                </a:solidFill>
              </a:defRPr>
            </a:lvl8pPr>
            <a:lvl9pPr marL="2611161" indent="0">
              <a:buNone/>
              <a:defRPr sz="11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FC93-B599-41F8-9D0E-EEAFD22F6082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0F22-C659-4C27-AB36-7A0FFE6B8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44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374" y="1303293"/>
            <a:ext cx="3105587" cy="3106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9302" y="1303293"/>
            <a:ext cx="3105587" cy="3106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FC93-B599-41F8-9D0E-EEAFD22F6082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0F22-C659-4C27-AB36-7A0FFE6B8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40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26" y="260660"/>
            <a:ext cx="6302514" cy="946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327" y="1200163"/>
            <a:ext cx="3091314" cy="588182"/>
          </a:xfrm>
        </p:spPr>
        <p:txBody>
          <a:bodyPr anchor="b"/>
          <a:lstStyle>
            <a:lvl1pPr marL="0" indent="0">
              <a:buNone/>
              <a:defRPr sz="1713" b="1"/>
            </a:lvl1pPr>
            <a:lvl2pPr marL="326395" indent="0">
              <a:buNone/>
              <a:defRPr sz="1428" b="1"/>
            </a:lvl2pPr>
            <a:lvl3pPr marL="652790" indent="0">
              <a:buNone/>
              <a:defRPr sz="1285" b="1"/>
            </a:lvl3pPr>
            <a:lvl4pPr marL="979185" indent="0">
              <a:buNone/>
              <a:defRPr sz="1142" b="1"/>
            </a:lvl4pPr>
            <a:lvl5pPr marL="1305580" indent="0">
              <a:buNone/>
              <a:defRPr sz="1142" b="1"/>
            </a:lvl5pPr>
            <a:lvl6pPr marL="1631975" indent="0">
              <a:buNone/>
              <a:defRPr sz="1142" b="1"/>
            </a:lvl6pPr>
            <a:lvl7pPr marL="1958370" indent="0">
              <a:buNone/>
              <a:defRPr sz="1142" b="1"/>
            </a:lvl7pPr>
            <a:lvl8pPr marL="2284766" indent="0">
              <a:buNone/>
              <a:defRPr sz="1142" b="1"/>
            </a:lvl8pPr>
            <a:lvl9pPr marL="2611161" indent="0">
              <a:buNone/>
              <a:defRPr sz="11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27" y="1788345"/>
            <a:ext cx="3091314" cy="26303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9302" y="1200163"/>
            <a:ext cx="3106539" cy="588182"/>
          </a:xfrm>
        </p:spPr>
        <p:txBody>
          <a:bodyPr anchor="b"/>
          <a:lstStyle>
            <a:lvl1pPr marL="0" indent="0">
              <a:buNone/>
              <a:defRPr sz="1713" b="1"/>
            </a:lvl1pPr>
            <a:lvl2pPr marL="326395" indent="0">
              <a:buNone/>
              <a:defRPr sz="1428" b="1"/>
            </a:lvl2pPr>
            <a:lvl3pPr marL="652790" indent="0">
              <a:buNone/>
              <a:defRPr sz="1285" b="1"/>
            </a:lvl3pPr>
            <a:lvl4pPr marL="979185" indent="0">
              <a:buNone/>
              <a:defRPr sz="1142" b="1"/>
            </a:lvl4pPr>
            <a:lvl5pPr marL="1305580" indent="0">
              <a:buNone/>
              <a:defRPr sz="1142" b="1"/>
            </a:lvl5pPr>
            <a:lvl6pPr marL="1631975" indent="0">
              <a:buNone/>
              <a:defRPr sz="1142" b="1"/>
            </a:lvl6pPr>
            <a:lvl7pPr marL="1958370" indent="0">
              <a:buNone/>
              <a:defRPr sz="1142" b="1"/>
            </a:lvl7pPr>
            <a:lvl8pPr marL="2284766" indent="0">
              <a:buNone/>
              <a:defRPr sz="1142" b="1"/>
            </a:lvl8pPr>
            <a:lvl9pPr marL="2611161" indent="0">
              <a:buNone/>
              <a:defRPr sz="11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99302" y="1788345"/>
            <a:ext cx="3106539" cy="26303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FC93-B599-41F8-9D0E-EEAFD22F6082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0F22-C659-4C27-AB36-7A0FFE6B8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63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FC93-B599-41F8-9D0E-EEAFD22F6082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0F22-C659-4C27-AB36-7A0FFE6B8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1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FC93-B599-41F8-9D0E-EEAFD22F6082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0F22-C659-4C27-AB36-7A0FFE6B8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53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26" y="326390"/>
            <a:ext cx="2356783" cy="1142365"/>
          </a:xfrm>
        </p:spPr>
        <p:txBody>
          <a:bodyPr anchor="b"/>
          <a:lstStyle>
            <a:lvl1pPr>
              <a:defRPr sz="22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6538" y="704913"/>
            <a:ext cx="3699302" cy="3479227"/>
          </a:xfrm>
        </p:spPr>
        <p:txBody>
          <a:bodyPr/>
          <a:lstStyle>
            <a:lvl1pPr>
              <a:defRPr sz="2284"/>
            </a:lvl1pPr>
            <a:lvl2pPr>
              <a:defRPr sz="1999"/>
            </a:lvl2pPr>
            <a:lvl3pPr>
              <a:defRPr sz="1713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326" y="1468755"/>
            <a:ext cx="2356783" cy="2721050"/>
          </a:xfrm>
        </p:spPr>
        <p:txBody>
          <a:bodyPr/>
          <a:lstStyle>
            <a:lvl1pPr marL="0" indent="0">
              <a:buNone/>
              <a:defRPr sz="1142"/>
            </a:lvl1pPr>
            <a:lvl2pPr marL="326395" indent="0">
              <a:buNone/>
              <a:defRPr sz="999"/>
            </a:lvl2pPr>
            <a:lvl3pPr marL="652790" indent="0">
              <a:buNone/>
              <a:defRPr sz="857"/>
            </a:lvl3pPr>
            <a:lvl4pPr marL="979185" indent="0">
              <a:buNone/>
              <a:defRPr sz="714"/>
            </a:lvl4pPr>
            <a:lvl5pPr marL="1305580" indent="0">
              <a:buNone/>
              <a:defRPr sz="714"/>
            </a:lvl5pPr>
            <a:lvl6pPr marL="1631975" indent="0">
              <a:buNone/>
              <a:defRPr sz="714"/>
            </a:lvl6pPr>
            <a:lvl7pPr marL="1958370" indent="0">
              <a:buNone/>
              <a:defRPr sz="714"/>
            </a:lvl7pPr>
            <a:lvl8pPr marL="2284766" indent="0">
              <a:buNone/>
              <a:defRPr sz="714"/>
            </a:lvl8pPr>
            <a:lvl9pPr marL="2611161" indent="0">
              <a:buNone/>
              <a:defRPr sz="71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FC93-B599-41F8-9D0E-EEAFD22F6082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0F22-C659-4C27-AB36-7A0FFE6B8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7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26" y="326390"/>
            <a:ext cx="2356783" cy="1142365"/>
          </a:xfrm>
        </p:spPr>
        <p:txBody>
          <a:bodyPr anchor="b"/>
          <a:lstStyle>
            <a:lvl1pPr>
              <a:defRPr sz="22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6538" y="704913"/>
            <a:ext cx="3699302" cy="3479227"/>
          </a:xfrm>
        </p:spPr>
        <p:txBody>
          <a:bodyPr anchor="t"/>
          <a:lstStyle>
            <a:lvl1pPr marL="0" indent="0">
              <a:buNone/>
              <a:defRPr sz="2284"/>
            </a:lvl1pPr>
            <a:lvl2pPr marL="326395" indent="0">
              <a:buNone/>
              <a:defRPr sz="1999"/>
            </a:lvl2pPr>
            <a:lvl3pPr marL="652790" indent="0">
              <a:buNone/>
              <a:defRPr sz="1713"/>
            </a:lvl3pPr>
            <a:lvl4pPr marL="979185" indent="0">
              <a:buNone/>
              <a:defRPr sz="1428"/>
            </a:lvl4pPr>
            <a:lvl5pPr marL="1305580" indent="0">
              <a:buNone/>
              <a:defRPr sz="1428"/>
            </a:lvl5pPr>
            <a:lvl6pPr marL="1631975" indent="0">
              <a:buNone/>
              <a:defRPr sz="1428"/>
            </a:lvl6pPr>
            <a:lvl7pPr marL="1958370" indent="0">
              <a:buNone/>
              <a:defRPr sz="1428"/>
            </a:lvl7pPr>
            <a:lvl8pPr marL="2284766" indent="0">
              <a:buNone/>
              <a:defRPr sz="1428"/>
            </a:lvl8pPr>
            <a:lvl9pPr marL="2611161" indent="0">
              <a:buNone/>
              <a:defRPr sz="142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326" y="1468755"/>
            <a:ext cx="2356783" cy="2721050"/>
          </a:xfrm>
        </p:spPr>
        <p:txBody>
          <a:bodyPr/>
          <a:lstStyle>
            <a:lvl1pPr marL="0" indent="0">
              <a:buNone/>
              <a:defRPr sz="1142"/>
            </a:lvl1pPr>
            <a:lvl2pPr marL="326395" indent="0">
              <a:buNone/>
              <a:defRPr sz="999"/>
            </a:lvl2pPr>
            <a:lvl3pPr marL="652790" indent="0">
              <a:buNone/>
              <a:defRPr sz="857"/>
            </a:lvl3pPr>
            <a:lvl4pPr marL="979185" indent="0">
              <a:buNone/>
              <a:defRPr sz="714"/>
            </a:lvl4pPr>
            <a:lvl5pPr marL="1305580" indent="0">
              <a:buNone/>
              <a:defRPr sz="714"/>
            </a:lvl5pPr>
            <a:lvl6pPr marL="1631975" indent="0">
              <a:buNone/>
              <a:defRPr sz="714"/>
            </a:lvl6pPr>
            <a:lvl7pPr marL="1958370" indent="0">
              <a:buNone/>
              <a:defRPr sz="714"/>
            </a:lvl7pPr>
            <a:lvl8pPr marL="2284766" indent="0">
              <a:buNone/>
              <a:defRPr sz="714"/>
            </a:lvl8pPr>
            <a:lvl9pPr marL="2611161" indent="0">
              <a:buNone/>
              <a:defRPr sz="71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FC93-B599-41F8-9D0E-EEAFD22F6082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C0F22-C659-4C27-AB36-7A0FFE6B8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14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375" y="260660"/>
            <a:ext cx="6302514" cy="946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375" y="1303293"/>
            <a:ext cx="6302514" cy="3106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374" y="4537729"/>
            <a:ext cx="1644134" cy="260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FC93-B599-41F8-9D0E-EEAFD22F6082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531" y="4537729"/>
            <a:ext cx="2466201" cy="260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0755" y="4537729"/>
            <a:ext cx="1644134" cy="260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C0F22-C659-4C27-AB36-7A0FFE6B8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59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52790" rtl="0" eaLnBrk="1" latinLnBrk="0" hangingPunct="1">
        <a:lnSpc>
          <a:spcPct val="90000"/>
        </a:lnSpc>
        <a:spcBef>
          <a:spcPct val="0"/>
        </a:spcBef>
        <a:buNone/>
        <a:defRPr kumimoji="1" sz="31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198" indent="-163198" algn="l" defTabSz="65279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89593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kumimoji="1" sz="1713" kern="1200">
          <a:solidFill>
            <a:schemeClr val="tx1"/>
          </a:solidFill>
          <a:latin typeface="+mn-lt"/>
          <a:ea typeface="+mn-ea"/>
          <a:cs typeface="+mn-cs"/>
        </a:defRPr>
      </a:lvl2pPr>
      <a:lvl3pPr marL="815988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142383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4pPr>
      <a:lvl5pPr marL="1468778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5pPr>
      <a:lvl6pPr marL="1795173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6pPr>
      <a:lvl7pPr marL="2121568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7pPr>
      <a:lvl8pPr marL="2447963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8pPr>
      <a:lvl9pPr marL="2774358" indent="-163198" algn="l" defTabSz="652790" rtl="0" eaLnBrk="1" latinLnBrk="0" hangingPunct="1">
        <a:lnSpc>
          <a:spcPct val="90000"/>
        </a:lnSpc>
        <a:spcBef>
          <a:spcPts val="357"/>
        </a:spcBef>
        <a:buFont typeface="Arial" panose="020B0604020202020204" pitchFamily="34" charset="0"/>
        <a:buChar char="•"/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790" rtl="0" eaLnBrk="1" latinLnBrk="0" hangingPunct="1"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1pPr>
      <a:lvl2pPr marL="326395" algn="l" defTabSz="652790" rtl="0" eaLnBrk="1" latinLnBrk="0" hangingPunct="1"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2pPr>
      <a:lvl3pPr marL="652790" algn="l" defTabSz="652790" rtl="0" eaLnBrk="1" latinLnBrk="0" hangingPunct="1"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3pPr>
      <a:lvl4pPr marL="979185" algn="l" defTabSz="652790" rtl="0" eaLnBrk="1" latinLnBrk="0" hangingPunct="1"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4pPr>
      <a:lvl5pPr marL="1305580" algn="l" defTabSz="652790" rtl="0" eaLnBrk="1" latinLnBrk="0" hangingPunct="1"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5pPr>
      <a:lvl6pPr marL="1631975" algn="l" defTabSz="652790" rtl="0" eaLnBrk="1" latinLnBrk="0" hangingPunct="1"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6pPr>
      <a:lvl7pPr marL="1958370" algn="l" defTabSz="652790" rtl="0" eaLnBrk="1" latinLnBrk="0" hangingPunct="1"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7pPr>
      <a:lvl8pPr marL="2284766" algn="l" defTabSz="652790" rtl="0" eaLnBrk="1" latinLnBrk="0" hangingPunct="1"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8pPr>
      <a:lvl9pPr marL="2611161" algn="l" defTabSz="652790" rtl="0" eaLnBrk="1" latinLnBrk="0" hangingPunct="1">
        <a:defRPr kumimoji="1" sz="1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F34A4E8-3699-46B9-BE17-7A8F15012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0"/>
            <a:ext cx="7307199" cy="48958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4E4C19-AC65-44C9-80D2-52B1A0128770}"/>
              </a:ext>
            </a:extLst>
          </p:cNvPr>
          <p:cNvSpPr txBox="1"/>
          <p:nvPr/>
        </p:nvSpPr>
        <p:spPr>
          <a:xfrm>
            <a:off x="1721222" y="1008528"/>
            <a:ext cx="2346512" cy="66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300" dirty="0">
                <a:latin typeface="游明朝" panose="02020400000000000000" pitchFamily="18" charset="-128"/>
                <a:ea typeface="游明朝" panose="02020400000000000000" pitchFamily="18" charset="-128"/>
              </a:rPr>
              <a:t>株式会社○○○○○○○○</a:t>
            </a:r>
            <a:endParaRPr kumimoji="1" lang="en-US" altLang="ja-JP" sz="13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300" dirty="0">
                <a:latin typeface="游明朝" panose="02020400000000000000" pitchFamily="18" charset="-128"/>
                <a:ea typeface="游明朝" panose="02020400000000000000" pitchFamily="18" charset="-128"/>
              </a:rPr>
              <a:t>○○様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5622E1-7535-4850-8D59-8EAAFE7F89CE}"/>
              </a:ext>
            </a:extLst>
          </p:cNvPr>
          <p:cNvSpPr txBox="1"/>
          <p:nvPr/>
        </p:nvSpPr>
        <p:spPr>
          <a:xfrm>
            <a:off x="1007406" y="2260712"/>
            <a:ext cx="3774143" cy="83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700" dirty="0">
                <a:latin typeface="游明朝" panose="02020400000000000000" pitchFamily="18" charset="-128"/>
                <a:ea typeface="游明朝" panose="02020400000000000000" pitchFamily="18" charset="-128"/>
              </a:rPr>
              <a:t>いつもお世話になっております</a:t>
            </a:r>
            <a:endParaRPr kumimoji="1" lang="en-US" altLang="ja-JP" sz="17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700" dirty="0">
                <a:latin typeface="游明朝" panose="02020400000000000000" pitchFamily="18" charset="-128"/>
                <a:ea typeface="游明朝" panose="02020400000000000000" pitchFamily="18" charset="-128"/>
              </a:rPr>
              <a:t>ここにメッセージをお願いします</a:t>
            </a:r>
          </a:p>
        </p:txBody>
      </p:sp>
    </p:spTree>
    <p:extLst>
      <p:ext uri="{BB962C8B-B14F-4D97-AF65-F5344CB8AC3E}">
        <p14:creationId xmlns:p14="http://schemas.microsoft.com/office/powerpoint/2010/main" val="78728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23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Nozomi Watanabe</dc:creator>
  <cp:lastModifiedBy>Nozomi Watanabe</cp:lastModifiedBy>
  <cp:revision>1</cp:revision>
  <dcterms:created xsi:type="dcterms:W3CDTF">2020-04-30T08:01:59Z</dcterms:created>
  <dcterms:modified xsi:type="dcterms:W3CDTF">2020-04-30T08:07:10Z</dcterms:modified>
</cp:coreProperties>
</file>