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600450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69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6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31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35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00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84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7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82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2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95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E396-6203-40EB-95AF-27FE15BB4237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C07E-B57F-4385-85A0-AD7DDA7BD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93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花が咲いている絵&#10;&#10;自動的に生成された説明">
            <a:extLst>
              <a:ext uri="{FF2B5EF4-FFF2-40B4-BE49-F238E27FC236}">
                <a16:creationId xmlns:a16="http://schemas.microsoft.com/office/drawing/2014/main" id="{AB783DEB-73AB-495E-B128-E6C592FDE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" y="308"/>
            <a:ext cx="3600123" cy="532703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7B8E04-F2D4-4134-8C63-E5B968BF5657}"/>
              </a:ext>
            </a:extLst>
          </p:cNvPr>
          <p:cNvSpPr txBox="1"/>
          <p:nvPr/>
        </p:nvSpPr>
        <p:spPr>
          <a:xfrm>
            <a:off x="1665313" y="2988040"/>
            <a:ext cx="7760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ibma</a:t>
            </a:r>
            <a:endParaRPr kumimoji="1" lang="ja-JP" altLang="en-US" sz="1200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9B1B56-72FD-431E-9DD8-A402827DEBD2}"/>
              </a:ext>
            </a:extLst>
          </p:cNvPr>
          <p:cNvSpPr txBox="1"/>
          <p:nvPr/>
        </p:nvSpPr>
        <p:spPr>
          <a:xfrm>
            <a:off x="252489" y="4167266"/>
            <a:ext cx="3095469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メッセージダミーメッセージダミーメッセージダミーメッセージダミーメッセージダミー</a:t>
            </a:r>
            <a:endParaRPr kumimoji="1" lang="en-US" altLang="ja-JP" sz="9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9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メッセージダミーメッセージダミーメッセージダミー</a:t>
            </a:r>
          </a:p>
        </p:txBody>
      </p:sp>
    </p:spTree>
    <p:extLst>
      <p:ext uri="{BB962C8B-B14F-4D97-AF65-F5344CB8AC3E}">
        <p14:creationId xmlns:p14="http://schemas.microsoft.com/office/powerpoint/2010/main" val="392538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Nozomi Watanabe</dc:creator>
  <cp:lastModifiedBy>Nozomi Watanabe</cp:lastModifiedBy>
  <cp:revision>1</cp:revision>
  <dcterms:created xsi:type="dcterms:W3CDTF">2020-04-30T07:31:47Z</dcterms:created>
  <dcterms:modified xsi:type="dcterms:W3CDTF">2020-04-30T07:37:43Z</dcterms:modified>
</cp:coreProperties>
</file>