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191250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09E"/>
    <a:srgbClr val="DD4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344" y="1649770"/>
            <a:ext cx="5262563" cy="3509551"/>
          </a:xfrm>
        </p:spPr>
        <p:txBody>
          <a:bodyPr anchor="b"/>
          <a:lstStyle>
            <a:lvl1pPr algn="ctr">
              <a:defRPr sz="40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906" y="5294662"/>
            <a:ext cx="4643438" cy="2433817"/>
          </a:xfrm>
        </p:spPr>
        <p:txBody>
          <a:bodyPr/>
          <a:lstStyle>
            <a:lvl1pPr marL="0" indent="0" algn="ctr">
              <a:buNone/>
              <a:defRPr sz="1625"/>
            </a:lvl1pPr>
            <a:lvl2pPr marL="309570" indent="0" algn="ctr">
              <a:buNone/>
              <a:defRPr sz="1354"/>
            </a:lvl2pPr>
            <a:lvl3pPr marL="619140" indent="0" algn="ctr">
              <a:buNone/>
              <a:defRPr sz="1219"/>
            </a:lvl3pPr>
            <a:lvl4pPr marL="928710" indent="0" algn="ctr">
              <a:buNone/>
              <a:defRPr sz="1083"/>
            </a:lvl4pPr>
            <a:lvl5pPr marL="1238280" indent="0" algn="ctr">
              <a:buNone/>
              <a:defRPr sz="1083"/>
            </a:lvl5pPr>
            <a:lvl6pPr marL="1547851" indent="0" algn="ctr">
              <a:buNone/>
              <a:defRPr sz="1083"/>
            </a:lvl6pPr>
            <a:lvl7pPr marL="1857421" indent="0" algn="ctr">
              <a:buNone/>
              <a:defRPr sz="1083"/>
            </a:lvl7pPr>
            <a:lvl8pPr marL="2166991" indent="0" algn="ctr">
              <a:buNone/>
              <a:defRPr sz="1083"/>
            </a:lvl8pPr>
            <a:lvl9pPr marL="2476561" indent="0" algn="ctr">
              <a:buNone/>
              <a:defRPr sz="108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72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31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30614" y="536700"/>
            <a:ext cx="1334988" cy="85428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5649" y="536700"/>
            <a:ext cx="3927574" cy="85428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5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95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424" y="2513159"/>
            <a:ext cx="5339953" cy="4193259"/>
          </a:xfrm>
        </p:spPr>
        <p:txBody>
          <a:bodyPr anchor="b"/>
          <a:lstStyle>
            <a:lvl1pPr>
              <a:defRPr sz="40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424" y="6746088"/>
            <a:ext cx="5339953" cy="2205136"/>
          </a:xfrm>
        </p:spPr>
        <p:txBody>
          <a:bodyPr/>
          <a:lstStyle>
            <a:lvl1pPr marL="0" indent="0">
              <a:buNone/>
              <a:defRPr sz="1625">
                <a:solidFill>
                  <a:schemeClr val="tx1"/>
                </a:solidFill>
              </a:defRPr>
            </a:lvl1pPr>
            <a:lvl2pPr marL="309570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2pPr>
            <a:lvl3pPr marL="619140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3pPr>
            <a:lvl4pPr marL="928710" indent="0">
              <a:buNone/>
              <a:defRPr sz="1083">
                <a:solidFill>
                  <a:schemeClr val="tx1">
                    <a:tint val="75000"/>
                  </a:schemeClr>
                </a:solidFill>
              </a:defRPr>
            </a:lvl4pPr>
            <a:lvl5pPr marL="1238280" indent="0">
              <a:buNone/>
              <a:defRPr sz="1083">
                <a:solidFill>
                  <a:schemeClr val="tx1">
                    <a:tint val="75000"/>
                  </a:schemeClr>
                </a:solidFill>
              </a:defRPr>
            </a:lvl5pPr>
            <a:lvl6pPr marL="1547851" indent="0">
              <a:buNone/>
              <a:defRPr sz="1083">
                <a:solidFill>
                  <a:schemeClr val="tx1">
                    <a:tint val="75000"/>
                  </a:schemeClr>
                </a:solidFill>
              </a:defRPr>
            </a:lvl6pPr>
            <a:lvl7pPr marL="1857421" indent="0">
              <a:buNone/>
              <a:defRPr sz="1083">
                <a:solidFill>
                  <a:schemeClr val="tx1">
                    <a:tint val="75000"/>
                  </a:schemeClr>
                </a:solidFill>
              </a:defRPr>
            </a:lvl7pPr>
            <a:lvl8pPr marL="2166991" indent="0">
              <a:buNone/>
              <a:defRPr sz="1083">
                <a:solidFill>
                  <a:schemeClr val="tx1">
                    <a:tint val="75000"/>
                  </a:schemeClr>
                </a:solidFill>
              </a:defRPr>
            </a:lvl8pPr>
            <a:lvl9pPr marL="2476561" indent="0">
              <a:buNone/>
              <a:defRPr sz="10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1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649" y="2683500"/>
            <a:ext cx="2631281" cy="63960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320" y="2683500"/>
            <a:ext cx="2631281" cy="63960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29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55" y="536702"/>
            <a:ext cx="5339953" cy="1948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455" y="2471154"/>
            <a:ext cx="2619189" cy="1211074"/>
          </a:xfrm>
        </p:spPr>
        <p:txBody>
          <a:bodyPr anchor="b"/>
          <a:lstStyle>
            <a:lvl1pPr marL="0" indent="0">
              <a:buNone/>
              <a:defRPr sz="1625" b="1"/>
            </a:lvl1pPr>
            <a:lvl2pPr marL="309570" indent="0">
              <a:buNone/>
              <a:defRPr sz="1354" b="1"/>
            </a:lvl2pPr>
            <a:lvl3pPr marL="619140" indent="0">
              <a:buNone/>
              <a:defRPr sz="1219" b="1"/>
            </a:lvl3pPr>
            <a:lvl4pPr marL="928710" indent="0">
              <a:buNone/>
              <a:defRPr sz="1083" b="1"/>
            </a:lvl4pPr>
            <a:lvl5pPr marL="1238280" indent="0">
              <a:buNone/>
              <a:defRPr sz="1083" b="1"/>
            </a:lvl5pPr>
            <a:lvl6pPr marL="1547851" indent="0">
              <a:buNone/>
              <a:defRPr sz="1083" b="1"/>
            </a:lvl6pPr>
            <a:lvl7pPr marL="1857421" indent="0">
              <a:buNone/>
              <a:defRPr sz="1083" b="1"/>
            </a:lvl7pPr>
            <a:lvl8pPr marL="2166991" indent="0">
              <a:buNone/>
              <a:defRPr sz="1083" b="1"/>
            </a:lvl8pPr>
            <a:lvl9pPr marL="2476561" indent="0">
              <a:buNone/>
              <a:defRPr sz="108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455" y="3682228"/>
            <a:ext cx="2619189" cy="54160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34320" y="2471154"/>
            <a:ext cx="2632088" cy="1211074"/>
          </a:xfrm>
        </p:spPr>
        <p:txBody>
          <a:bodyPr anchor="b"/>
          <a:lstStyle>
            <a:lvl1pPr marL="0" indent="0">
              <a:buNone/>
              <a:defRPr sz="1625" b="1"/>
            </a:lvl1pPr>
            <a:lvl2pPr marL="309570" indent="0">
              <a:buNone/>
              <a:defRPr sz="1354" b="1"/>
            </a:lvl2pPr>
            <a:lvl3pPr marL="619140" indent="0">
              <a:buNone/>
              <a:defRPr sz="1219" b="1"/>
            </a:lvl3pPr>
            <a:lvl4pPr marL="928710" indent="0">
              <a:buNone/>
              <a:defRPr sz="1083" b="1"/>
            </a:lvl4pPr>
            <a:lvl5pPr marL="1238280" indent="0">
              <a:buNone/>
              <a:defRPr sz="1083" b="1"/>
            </a:lvl5pPr>
            <a:lvl6pPr marL="1547851" indent="0">
              <a:buNone/>
              <a:defRPr sz="1083" b="1"/>
            </a:lvl6pPr>
            <a:lvl7pPr marL="1857421" indent="0">
              <a:buNone/>
              <a:defRPr sz="1083" b="1"/>
            </a:lvl7pPr>
            <a:lvl8pPr marL="2166991" indent="0">
              <a:buNone/>
              <a:defRPr sz="1083" b="1"/>
            </a:lvl8pPr>
            <a:lvl9pPr marL="2476561" indent="0">
              <a:buNone/>
              <a:defRPr sz="108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320" y="3682228"/>
            <a:ext cx="2632088" cy="54160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19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3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04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55" y="672042"/>
            <a:ext cx="1996839" cy="2352146"/>
          </a:xfrm>
        </p:spPr>
        <p:txBody>
          <a:bodyPr anchor="b"/>
          <a:lstStyle>
            <a:lvl1pPr>
              <a:defRPr sz="21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088" y="1451426"/>
            <a:ext cx="3134320" cy="7163777"/>
          </a:xfrm>
        </p:spPr>
        <p:txBody>
          <a:bodyPr/>
          <a:lstStyle>
            <a:lvl1pPr>
              <a:defRPr sz="2167"/>
            </a:lvl1pPr>
            <a:lvl2pPr>
              <a:defRPr sz="1896"/>
            </a:lvl2pPr>
            <a:lvl3pPr>
              <a:defRPr sz="1625"/>
            </a:lvl3pPr>
            <a:lvl4pPr>
              <a:defRPr sz="1354"/>
            </a:lvl4pPr>
            <a:lvl5pPr>
              <a:defRPr sz="1354"/>
            </a:lvl5pPr>
            <a:lvl6pPr>
              <a:defRPr sz="1354"/>
            </a:lvl6pPr>
            <a:lvl7pPr>
              <a:defRPr sz="1354"/>
            </a:lvl7pPr>
            <a:lvl8pPr>
              <a:defRPr sz="1354"/>
            </a:lvl8pPr>
            <a:lvl9pPr>
              <a:defRPr sz="13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6455" y="3024188"/>
            <a:ext cx="1996839" cy="5602681"/>
          </a:xfrm>
        </p:spPr>
        <p:txBody>
          <a:bodyPr/>
          <a:lstStyle>
            <a:lvl1pPr marL="0" indent="0">
              <a:buNone/>
              <a:defRPr sz="1083"/>
            </a:lvl1pPr>
            <a:lvl2pPr marL="309570" indent="0">
              <a:buNone/>
              <a:defRPr sz="948"/>
            </a:lvl2pPr>
            <a:lvl3pPr marL="619140" indent="0">
              <a:buNone/>
              <a:defRPr sz="813"/>
            </a:lvl3pPr>
            <a:lvl4pPr marL="928710" indent="0">
              <a:buNone/>
              <a:defRPr sz="677"/>
            </a:lvl4pPr>
            <a:lvl5pPr marL="1238280" indent="0">
              <a:buNone/>
              <a:defRPr sz="677"/>
            </a:lvl5pPr>
            <a:lvl6pPr marL="1547851" indent="0">
              <a:buNone/>
              <a:defRPr sz="677"/>
            </a:lvl6pPr>
            <a:lvl7pPr marL="1857421" indent="0">
              <a:buNone/>
              <a:defRPr sz="677"/>
            </a:lvl7pPr>
            <a:lvl8pPr marL="2166991" indent="0">
              <a:buNone/>
              <a:defRPr sz="677"/>
            </a:lvl8pPr>
            <a:lvl9pPr marL="2476561" indent="0">
              <a:buNone/>
              <a:defRPr sz="6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50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55" y="672042"/>
            <a:ext cx="1996839" cy="2352146"/>
          </a:xfrm>
        </p:spPr>
        <p:txBody>
          <a:bodyPr anchor="b"/>
          <a:lstStyle>
            <a:lvl1pPr>
              <a:defRPr sz="21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32088" y="1451426"/>
            <a:ext cx="3134320" cy="7163777"/>
          </a:xfrm>
        </p:spPr>
        <p:txBody>
          <a:bodyPr anchor="t"/>
          <a:lstStyle>
            <a:lvl1pPr marL="0" indent="0">
              <a:buNone/>
              <a:defRPr sz="2167"/>
            </a:lvl1pPr>
            <a:lvl2pPr marL="309570" indent="0">
              <a:buNone/>
              <a:defRPr sz="1896"/>
            </a:lvl2pPr>
            <a:lvl3pPr marL="619140" indent="0">
              <a:buNone/>
              <a:defRPr sz="1625"/>
            </a:lvl3pPr>
            <a:lvl4pPr marL="928710" indent="0">
              <a:buNone/>
              <a:defRPr sz="1354"/>
            </a:lvl4pPr>
            <a:lvl5pPr marL="1238280" indent="0">
              <a:buNone/>
              <a:defRPr sz="1354"/>
            </a:lvl5pPr>
            <a:lvl6pPr marL="1547851" indent="0">
              <a:buNone/>
              <a:defRPr sz="1354"/>
            </a:lvl6pPr>
            <a:lvl7pPr marL="1857421" indent="0">
              <a:buNone/>
              <a:defRPr sz="1354"/>
            </a:lvl7pPr>
            <a:lvl8pPr marL="2166991" indent="0">
              <a:buNone/>
              <a:defRPr sz="1354"/>
            </a:lvl8pPr>
            <a:lvl9pPr marL="2476561" indent="0">
              <a:buNone/>
              <a:defRPr sz="13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6455" y="3024188"/>
            <a:ext cx="1996839" cy="5602681"/>
          </a:xfrm>
        </p:spPr>
        <p:txBody>
          <a:bodyPr/>
          <a:lstStyle>
            <a:lvl1pPr marL="0" indent="0">
              <a:buNone/>
              <a:defRPr sz="1083"/>
            </a:lvl1pPr>
            <a:lvl2pPr marL="309570" indent="0">
              <a:buNone/>
              <a:defRPr sz="948"/>
            </a:lvl2pPr>
            <a:lvl3pPr marL="619140" indent="0">
              <a:buNone/>
              <a:defRPr sz="813"/>
            </a:lvl3pPr>
            <a:lvl4pPr marL="928710" indent="0">
              <a:buNone/>
              <a:defRPr sz="677"/>
            </a:lvl4pPr>
            <a:lvl5pPr marL="1238280" indent="0">
              <a:buNone/>
              <a:defRPr sz="677"/>
            </a:lvl5pPr>
            <a:lvl6pPr marL="1547851" indent="0">
              <a:buNone/>
              <a:defRPr sz="677"/>
            </a:lvl6pPr>
            <a:lvl7pPr marL="1857421" indent="0">
              <a:buNone/>
              <a:defRPr sz="677"/>
            </a:lvl7pPr>
            <a:lvl8pPr marL="2166991" indent="0">
              <a:buNone/>
              <a:defRPr sz="677"/>
            </a:lvl8pPr>
            <a:lvl9pPr marL="2476561" indent="0">
              <a:buNone/>
              <a:defRPr sz="6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4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649" y="536702"/>
            <a:ext cx="533995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649" y="2683500"/>
            <a:ext cx="533995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5649" y="9343248"/>
            <a:ext cx="139303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91BC-37E8-4025-8328-4FD6997F491E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852" y="9343248"/>
            <a:ext cx="208954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72570" y="9343248"/>
            <a:ext cx="139303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FD25-EF0C-4162-9313-6427A0F0D8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45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9140" rtl="0" eaLnBrk="1" latinLnBrk="0" hangingPunct="1">
        <a:lnSpc>
          <a:spcPct val="90000"/>
        </a:lnSpc>
        <a:spcBef>
          <a:spcPct val="0"/>
        </a:spcBef>
        <a:buNone/>
        <a:defRPr kumimoji="1" sz="29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785" indent="-154785" algn="l" defTabSz="619140" rtl="0" eaLnBrk="1" latinLnBrk="0" hangingPunct="1">
        <a:lnSpc>
          <a:spcPct val="90000"/>
        </a:lnSpc>
        <a:spcBef>
          <a:spcPts val="677"/>
        </a:spcBef>
        <a:buFont typeface="Arial" panose="020B0604020202020204" pitchFamily="34" charset="0"/>
        <a:buChar char="•"/>
        <a:defRPr kumimoji="1" sz="1896" kern="1200">
          <a:solidFill>
            <a:schemeClr val="tx1"/>
          </a:solidFill>
          <a:latin typeface="+mn-lt"/>
          <a:ea typeface="+mn-ea"/>
          <a:cs typeface="+mn-cs"/>
        </a:defRPr>
      </a:lvl1pPr>
      <a:lvl2pPr marL="46435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77392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kumimoji="1" sz="1354" kern="1200">
          <a:solidFill>
            <a:schemeClr val="tx1"/>
          </a:solidFill>
          <a:latin typeface="+mn-lt"/>
          <a:ea typeface="+mn-ea"/>
          <a:cs typeface="+mn-cs"/>
        </a:defRPr>
      </a:lvl3pPr>
      <a:lvl4pPr marL="108349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39306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70263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201220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32177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63134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9140" rtl="0" eaLnBrk="1" latinLnBrk="0" hangingPunct="1"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1pPr>
      <a:lvl2pPr marL="309570" algn="l" defTabSz="619140" rtl="0" eaLnBrk="1" latinLnBrk="0" hangingPunct="1"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2pPr>
      <a:lvl3pPr marL="619140" algn="l" defTabSz="619140" rtl="0" eaLnBrk="1" latinLnBrk="0" hangingPunct="1"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28710" algn="l" defTabSz="619140" rtl="0" eaLnBrk="1" latinLnBrk="0" hangingPunct="1"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238280" algn="l" defTabSz="619140" rtl="0" eaLnBrk="1" latinLnBrk="0" hangingPunct="1"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547851" algn="l" defTabSz="619140" rtl="0" eaLnBrk="1" latinLnBrk="0" hangingPunct="1"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57421" algn="l" defTabSz="619140" rtl="0" eaLnBrk="1" latinLnBrk="0" hangingPunct="1"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166991" algn="l" defTabSz="619140" rtl="0" eaLnBrk="1" latinLnBrk="0" hangingPunct="1"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476561" algn="l" defTabSz="619140" rtl="0" eaLnBrk="1" latinLnBrk="0" hangingPunct="1">
        <a:defRPr kumimoji="1" sz="12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記号 が含まれている画像&#10;&#10;自動的に生成された説明">
            <a:extLst>
              <a:ext uri="{FF2B5EF4-FFF2-40B4-BE49-F238E27FC236}">
                <a16:creationId xmlns:a16="http://schemas.microsoft.com/office/drawing/2014/main" id="{5F04B431-2EB0-46BF-8314-362C745B7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5"/>
            <a:ext cx="6191250" cy="1007841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593EFD-B1BA-4AC0-A5C2-B3E74B2948F2}"/>
              </a:ext>
            </a:extLst>
          </p:cNvPr>
          <p:cNvSpPr txBox="1"/>
          <p:nvPr/>
        </p:nvSpPr>
        <p:spPr>
          <a:xfrm>
            <a:off x="2800350" y="1500187"/>
            <a:ext cx="2257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E1709E"/>
                </a:solidFill>
                <a:latin typeface="Comic Sans MS" panose="030F0702030302020204" pitchFamily="66" charset="0"/>
              </a:rPr>
              <a:t>Design</a:t>
            </a:r>
            <a:endParaRPr kumimoji="1" lang="ja-JP" altLang="en-US" sz="4000" b="1" dirty="0">
              <a:solidFill>
                <a:srgbClr val="E1709E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D67068-5AF1-4738-ACB2-4E1469B84DE4}"/>
              </a:ext>
            </a:extLst>
          </p:cNvPr>
          <p:cNvSpPr txBox="1"/>
          <p:nvPr/>
        </p:nvSpPr>
        <p:spPr>
          <a:xfrm>
            <a:off x="1726624" y="8070898"/>
            <a:ext cx="1253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XXXXX</a:t>
            </a:r>
            <a:endParaRPr kumimoji="1" lang="ja-JP" altLang="en-US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94873C-5F60-413D-B99B-29D228935F52}"/>
              </a:ext>
            </a:extLst>
          </p:cNvPr>
          <p:cNvSpPr txBox="1"/>
          <p:nvPr/>
        </p:nvSpPr>
        <p:spPr>
          <a:xfrm>
            <a:off x="198874" y="8529238"/>
            <a:ext cx="5793501" cy="1109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15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○</a:t>
            </a:r>
          </a:p>
        </p:txBody>
      </p:sp>
    </p:spTree>
    <p:extLst>
      <p:ext uri="{BB962C8B-B14F-4D97-AF65-F5344CB8AC3E}">
        <p14:creationId xmlns:p14="http://schemas.microsoft.com/office/powerpoint/2010/main" val="196819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134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Nozomi Watanabe</dc:creator>
  <cp:lastModifiedBy>Nozomi Watanabe</cp:lastModifiedBy>
  <cp:revision>3</cp:revision>
  <dcterms:created xsi:type="dcterms:W3CDTF">2020-04-30T07:06:22Z</dcterms:created>
  <dcterms:modified xsi:type="dcterms:W3CDTF">2020-05-01T02:58:33Z</dcterms:modified>
</cp:coreProperties>
</file>