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8459788" cy="3779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77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474" y="618599"/>
            <a:ext cx="6344841" cy="1315944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474" y="1985290"/>
            <a:ext cx="6344841" cy="912586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5747-A932-463E-A8FF-4B02D84F1EF1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E9BD-DB30-468F-93E3-3615A711B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37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5747-A932-463E-A8FF-4B02D84F1EF1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E9BD-DB30-468F-93E3-3615A711B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36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4036" y="201241"/>
            <a:ext cx="1824142" cy="32032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610" y="201241"/>
            <a:ext cx="5366678" cy="32032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5747-A932-463E-A8FF-4B02D84F1EF1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E9BD-DB30-468F-93E3-3615A711B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2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5747-A932-463E-A8FF-4B02D84F1EF1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E9BD-DB30-468F-93E3-3615A711B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88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04" y="942335"/>
            <a:ext cx="7296567" cy="1572307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204" y="2529517"/>
            <a:ext cx="7296567" cy="82683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5747-A932-463E-A8FF-4B02D84F1EF1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E9BD-DB30-468F-93E3-3615A711B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72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610" y="1006207"/>
            <a:ext cx="3595410" cy="23982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768" y="1006207"/>
            <a:ext cx="3595410" cy="23982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5747-A932-463E-A8FF-4B02D84F1EF1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E9BD-DB30-468F-93E3-3615A711B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84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12" y="201242"/>
            <a:ext cx="7296567" cy="7305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712" y="926586"/>
            <a:ext cx="3578887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712" y="1380691"/>
            <a:ext cx="3578887" cy="20307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768" y="926586"/>
            <a:ext cx="3596512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2768" y="1380691"/>
            <a:ext cx="3596512" cy="20307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5747-A932-463E-A8FF-4B02D84F1EF1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E9BD-DB30-468F-93E3-3615A711B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49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5747-A932-463E-A8FF-4B02D84F1EF1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E9BD-DB30-468F-93E3-3615A711B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08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5747-A932-463E-A8FF-4B02D84F1EF1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E9BD-DB30-468F-93E3-3615A711B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55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12" y="251989"/>
            <a:ext cx="2728502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512" y="544227"/>
            <a:ext cx="4282768" cy="2686135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712" y="1133952"/>
            <a:ext cx="2728502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5747-A932-463E-A8FF-4B02D84F1EF1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E9BD-DB30-468F-93E3-3615A711B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84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12" y="251989"/>
            <a:ext cx="2728502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96512" y="544227"/>
            <a:ext cx="4282768" cy="2686135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712" y="1133952"/>
            <a:ext cx="2728502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5747-A932-463E-A8FF-4B02D84F1EF1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E9BD-DB30-468F-93E3-3615A711B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00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611" y="201242"/>
            <a:ext cx="7296567" cy="73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11" y="1006207"/>
            <a:ext cx="7296567" cy="239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611" y="3503350"/>
            <a:ext cx="1903452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45747-A932-463E-A8FF-4B02D84F1EF1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2305" y="3503350"/>
            <a:ext cx="2855178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74725" y="3503350"/>
            <a:ext cx="1903452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E9BD-DB30-468F-93E3-3615A711B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61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kumimoji="1"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kumimoji="1"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時計 が含まれている画像&#10;&#10;自動的に生成された説明">
            <a:extLst>
              <a:ext uri="{FF2B5EF4-FFF2-40B4-BE49-F238E27FC236}">
                <a16:creationId xmlns:a16="http://schemas.microsoft.com/office/drawing/2014/main" id="{BBC707CA-BBDB-45AC-B9CD-0E7F4DED5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" y="0"/>
            <a:ext cx="8458269" cy="377983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7F6358D-1DB8-401E-BAA7-E2BF2D68D636}"/>
              </a:ext>
            </a:extLst>
          </p:cNvPr>
          <p:cNvSpPr/>
          <p:nvPr/>
        </p:nvSpPr>
        <p:spPr>
          <a:xfrm>
            <a:off x="4775863" y="1703954"/>
            <a:ext cx="36831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bg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いつもお世話になっております。</a:t>
            </a:r>
          </a:p>
          <a:p>
            <a:r>
              <a:rPr lang="ja-JP" altLang="en-US" sz="1000" dirty="0">
                <a:solidFill>
                  <a:schemeClr val="bg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○○様ならびに御社の皆様はお元気でいらっしゃいますか？</a:t>
            </a:r>
          </a:p>
          <a:p>
            <a:r>
              <a:rPr lang="ja-JP" altLang="en-US" sz="1000" dirty="0">
                <a:solidFill>
                  <a:schemeClr val="bg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くれぐれもお身体には気をつけてお過ごしください。</a:t>
            </a:r>
          </a:p>
          <a:p>
            <a:r>
              <a:rPr lang="ja-JP" altLang="en-US" sz="1000" dirty="0">
                <a:solidFill>
                  <a:schemeClr val="bg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一日も早い終息、皆様に笑顔で会えることを</a:t>
            </a:r>
          </a:p>
          <a:p>
            <a:r>
              <a:rPr lang="ja-JP" altLang="en-US" sz="1000" dirty="0">
                <a:solidFill>
                  <a:schemeClr val="bg1">
                    <a:lumMod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心より願っております。</a:t>
            </a:r>
          </a:p>
        </p:txBody>
      </p:sp>
    </p:spTree>
    <p:extLst>
      <p:ext uri="{BB962C8B-B14F-4D97-AF65-F5344CB8AC3E}">
        <p14:creationId xmlns:p14="http://schemas.microsoft.com/office/powerpoint/2010/main" val="1025960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47</Words>
  <Application>Microsoft Office PowerPoint</Application>
  <PresentationFormat>ユーザー設定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 Medium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Nozomi Watanabe</dc:creator>
  <cp:lastModifiedBy>Nozomi Watanabe</cp:lastModifiedBy>
  <cp:revision>1</cp:revision>
  <dcterms:created xsi:type="dcterms:W3CDTF">2020-04-30T05:37:26Z</dcterms:created>
  <dcterms:modified xsi:type="dcterms:W3CDTF">2020-04-30T05:43:08Z</dcterms:modified>
</cp:coreProperties>
</file>